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56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A78C4-AB12-4DBC-AE7F-2EFA6F438A69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8ED2A-5F4A-423C-A407-55FF1B90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1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8ED2A-5F4A-423C-A407-55FF1B90DC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F325-6267-7591-416C-F80FB2801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24258-3E4B-ADA7-FAFB-5FE11E30A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47D8-DB4F-BCF0-0F86-00C585A8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543CF-E853-F54C-CB53-5942FF4C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A1DC1-A9ED-6212-AEE2-3756373B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9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0C78-F72A-714C-112A-FED371AB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14B0E-A2BE-F388-D283-B468F0FB3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1CF13-9657-777C-54AE-1D371CB2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B227-A50D-0652-7A33-93DA0F4B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DB6D1-AC2C-E38A-D626-987009BD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265DD-3EC2-1ABC-20DA-0AE72472D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9D52B-DD99-0AD9-312A-6AFDAA4A2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FC0B-882A-D42A-4D55-2BE03CF6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0CA3-8A3E-B30D-45F8-4BCBD53E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BE31-5F08-DDF2-5920-A3291170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81D3-6207-BF71-A8E1-E6E666B3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D1AF2-C779-3036-784B-42E4E80E3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BD6A-D15B-39A7-260F-C4BA9D6C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8A0B3-66FF-B630-FF2E-492EA69D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341-15C3-6179-E367-418B8FE6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6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9C2B-59C2-1989-241B-B893BEC9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47D73-F960-3012-A3C2-32308727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0144-BC2C-A864-4618-94C71E91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8EB23-FD13-218F-CDD9-E66462F5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CB14-FE75-155E-EDD8-6EBF5A1D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7A17-DB35-973F-3626-43F82F92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81D-D0D3-1E1E-B5F4-C2DE2A651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A690E-1927-2819-E746-C04314183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277A1-7E89-1322-E362-277527B8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D86FB-DDC9-EED8-A1AE-DF02C6EA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B792E-09B1-A3F7-40FF-56F1090C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1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EB1E-D9B1-C4D0-50D1-F9AAE144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859C7-D634-350D-CA85-42A5DCEAB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CA29B-23CE-03E2-CA60-B17EDC5E8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20653-2566-D0E1-E460-5B37FA963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33544-6453-B368-9119-729F9CE5B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C5E63-F2FD-C2C5-FCB7-FF4FB980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DC45C-5D10-946B-9D53-B686D272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F8F53-3549-0BCC-C26F-02630F76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3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8B8F-C172-9E44-C9C1-BB1E3C17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34BE4-6C1E-54D9-0A6C-3729B118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9B221-F562-996B-6775-C82C9F6C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C8A81-9E31-FEB4-A9B9-A162335B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BE0F4-7F6D-FA5F-A6BC-0CB4BF97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2DBB2-8CEE-8276-7F4D-632DC0D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B05C8-7AAE-8AFD-4571-8FDBB89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CA22-96DA-1FDD-66EB-9370E1AC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B90E-8671-4D12-0D24-AC8C23E9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770AA-E288-A63C-97C1-41AF2F766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4A2F6-69F5-15EF-72F4-FD370A00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77E52-17E6-B7A6-FF07-65026D30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B894E-EBC3-8647-705E-E30A8B7E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DF68-7134-8EFD-EE04-BE9CAAAE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00016-8F1F-E0F8-3F7B-B87A3E4E8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9A3F9-DB05-C7AD-B2B9-47AD1B396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25C25-68DC-E59A-3B73-C64E532D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E264B-255A-50B9-1F04-54E9E8C4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8279-416B-4791-16BE-7DF7D325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BD371-009D-A95B-A7B8-F104D532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A89B7-D2E2-2DCE-2A4B-0F7DD916F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2BAAE-B263-8015-165B-3FCCEF273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B050-77F5-4A89-BEE6-D46A77CCA2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F7EBB-1D09-F34B-60BB-3F9FDCF2E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29A4D-545C-16BA-D7CC-E72AD14BB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C01A2-8FC4-459C-B5D9-0206823B0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5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F054C3-E81B-7AB1-65C9-08C1B848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Deviations and Robustness</a:t>
            </a:r>
          </a:p>
        </p:txBody>
      </p:sp>
      <p:pic>
        <p:nvPicPr>
          <p:cNvPr id="18" name="Content Placeholder 17" descr="Chart&#10;&#10;Description automatically generated with low confidence">
            <a:extLst>
              <a:ext uri="{FF2B5EF4-FFF2-40B4-BE49-F238E27FC236}">
                <a16:creationId xmlns:a16="http://schemas.microsoft.com/office/drawing/2014/main" id="{4FF4D19B-171B-0DC2-0E04-2F37D15F5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22" name="Content Placeholder 21" descr="Chart, surface chart&#10;&#10;Description automatically generated">
            <a:extLst>
              <a:ext uri="{FF2B5EF4-FFF2-40B4-BE49-F238E27FC236}">
                <a16:creationId xmlns:a16="http://schemas.microsoft.com/office/drawing/2014/main" id="{706FA42E-C0E9-9E52-AD08-CBB58AEBE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12264" r="10284" b="11539"/>
          <a:stretch/>
        </p:blipFill>
        <p:spPr>
          <a:xfrm>
            <a:off x="6247236" y="1690688"/>
            <a:ext cx="4929515" cy="4788385"/>
          </a:xfrm>
        </p:spPr>
      </p:pic>
    </p:spTree>
    <p:extLst>
      <p:ext uri="{BB962C8B-B14F-4D97-AF65-F5344CB8AC3E}">
        <p14:creationId xmlns:p14="http://schemas.microsoft.com/office/powerpoint/2010/main" val="394787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F054C3-E81B-7AB1-65C9-08C1B848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Deviations and Robustness</a:t>
            </a:r>
          </a:p>
        </p:txBody>
      </p:sp>
      <p:pic>
        <p:nvPicPr>
          <p:cNvPr id="10" name="Content Placeholder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B8C905-C54D-DBB9-D13F-4563D54154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81971" cy="4058841"/>
          </a:xfrm>
        </p:spPr>
      </p:pic>
      <p:pic>
        <p:nvPicPr>
          <p:cNvPr id="14" name="Content Placeholder 13" descr="Chart, surface chart&#10;&#10;Description automatically generated">
            <a:extLst>
              <a:ext uri="{FF2B5EF4-FFF2-40B4-BE49-F238E27FC236}">
                <a16:creationId xmlns:a16="http://schemas.microsoft.com/office/drawing/2014/main" id="{06EAD91B-DEAD-C2E5-FECF-72E2D2C63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12056" r="10872" b="12916"/>
          <a:stretch/>
        </p:blipFill>
        <p:spPr>
          <a:xfrm>
            <a:off x="6528994" y="1690688"/>
            <a:ext cx="4981969" cy="4928053"/>
          </a:xfrm>
        </p:spPr>
      </p:pic>
    </p:spTree>
    <p:extLst>
      <p:ext uri="{BB962C8B-B14F-4D97-AF65-F5344CB8AC3E}">
        <p14:creationId xmlns:p14="http://schemas.microsoft.com/office/powerpoint/2010/main" val="219439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DCE622E6-8810-A6BF-975E-76488107A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447"/>
            <a:ext cx="5181600" cy="42676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9FD23-D759-EA43-E90D-F1BA9424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Boundary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D19FCD-6318-3717-CDE8-1295B5E6E4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dirty="0"/>
                  <a:t>Robustness Boundary: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Deviations: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Boundary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𝑆𝑎𝑓𝑒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𝑆𝑎𝑓𝑒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given by some STL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Monte-Carlo Sampling to compute the boundary given confidence-level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D19FCD-6318-3717-CDE8-1295B5E6E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361CB-ADA0-8DCF-E7DF-E8F5A2FD5D95}"/>
                  </a:ext>
                </a:extLst>
              </p:cNvPr>
              <p:cNvSpPr txBox="1"/>
              <p:nvPr/>
            </p:nvSpPr>
            <p:spPr>
              <a:xfrm>
                <a:off x="3240535" y="3657600"/>
                <a:ext cx="549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361CB-ADA0-8DCF-E7DF-E8F5A2FD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35" y="3657600"/>
                <a:ext cx="5496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A317C-90AE-6ED4-03B1-0E574CADFDCA}"/>
              </a:ext>
            </a:extLst>
          </p:cNvPr>
          <p:cNvCxnSpPr>
            <a:cxnSpLocks/>
          </p:cNvCxnSpPr>
          <p:nvPr/>
        </p:nvCxnSpPr>
        <p:spPr>
          <a:xfrm>
            <a:off x="3254495" y="3162009"/>
            <a:ext cx="0" cy="60029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509B2F-6B4E-ECF5-37C9-A4F0A74F035F}"/>
                  </a:ext>
                </a:extLst>
              </p:cNvPr>
              <p:cNvSpPr txBox="1"/>
              <p:nvPr/>
            </p:nvSpPr>
            <p:spPr>
              <a:xfrm>
                <a:off x="2760650" y="3209404"/>
                <a:ext cx="549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509B2F-6B4E-ECF5-37C9-A4F0A74F0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50" y="3209404"/>
                <a:ext cx="5496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8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29E6-0C0C-5527-2422-A0C26744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Controller vs NN Controller</a:t>
            </a:r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FA003452-F6A8-0F69-CFC6-B5F4B381FE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447"/>
            <a:ext cx="5181600" cy="4267693"/>
          </a:xfr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23FA46E4-2D58-FC0A-E56C-67910256CA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7447"/>
            <a:ext cx="5181600" cy="4267693"/>
          </a:xfrm>
        </p:spPr>
      </p:pic>
    </p:spTree>
    <p:extLst>
      <p:ext uri="{BB962C8B-B14F-4D97-AF65-F5344CB8AC3E}">
        <p14:creationId xmlns:p14="http://schemas.microsoft.com/office/powerpoint/2010/main" val="366697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3D49-3C99-0A52-7A6F-1406E2A7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4512D0B2-8AB7-D063-8CB0-72CF6F526A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717"/>
            <a:ext cx="5181600" cy="434315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733F2FD-AF63-F024-7FC1-6D3CFA095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9717"/>
            <a:ext cx="5181600" cy="4343153"/>
          </a:xfrm>
        </p:spPr>
      </p:pic>
    </p:spTree>
    <p:extLst>
      <p:ext uri="{BB962C8B-B14F-4D97-AF65-F5344CB8AC3E}">
        <p14:creationId xmlns:p14="http://schemas.microsoft.com/office/powerpoint/2010/main" val="153034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21E9-FB55-CD02-1BFD-B8A39A09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7CDB367-DF94-D83F-A327-31BD785E1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9" y="1825625"/>
            <a:ext cx="5090561" cy="4351338"/>
          </a:xfr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5D1EAF7E-279B-08E7-498B-667A9E512D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9717"/>
            <a:ext cx="5181600" cy="4343153"/>
          </a:xfrm>
        </p:spPr>
      </p:pic>
    </p:spTree>
    <p:extLst>
      <p:ext uri="{BB962C8B-B14F-4D97-AF65-F5344CB8AC3E}">
        <p14:creationId xmlns:p14="http://schemas.microsoft.com/office/powerpoint/2010/main" val="129850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64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Environmental Deviations and Robustness</vt:lpstr>
      <vt:lpstr>Environmental Deviations and Robustness</vt:lpstr>
      <vt:lpstr>Robustness Boundary</vt:lpstr>
      <vt:lpstr>Traditional Controller vs NN Controller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Deviations and Robustness</dc:title>
  <dc:creator>Changjian Zhang</dc:creator>
  <cp:lastModifiedBy>Changjian Zhang</cp:lastModifiedBy>
  <cp:revision>10</cp:revision>
  <dcterms:created xsi:type="dcterms:W3CDTF">2023-03-03T17:29:06Z</dcterms:created>
  <dcterms:modified xsi:type="dcterms:W3CDTF">2023-03-03T21:46:47Z</dcterms:modified>
</cp:coreProperties>
</file>